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  <p:embeddedFont>
      <p:font typeface="Lato" panose="020F0502020204030203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73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580978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868" y="1379519"/>
            <a:ext cx="7725743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Jansanket: Indian Sign Language Interpreter with Multi- Language Support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578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Bridging Communication Gaps for the Deaf &amp; Mute Community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280190" y="48356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Bennett University | Mentor: Ms. Sanchali Das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280190" y="56032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Team: Devraj Singh Bhadoria, Vaibhavi Rawat, Harshit Gupta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3CDA22-5A3A-8804-A61F-D096472C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841" y="7464420"/>
            <a:ext cx="1667108" cy="638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46AF4-6DC2-0389-0A56-EE83953E5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8788" y="7119974"/>
            <a:ext cx="1046161" cy="982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806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081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1436" y="4665226"/>
            <a:ext cx="305609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Communication Barriers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11436" y="5147548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5M+ deaf/mute individuals in India face challenges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676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738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Limited Tools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57386" y="5147548"/>
            <a:ext cx="596169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Most tools are online only or support only ASL (American Sign Language)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0812" y="631507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143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Language Gap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1143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 regional language support like Hindi, Bengali, Tamil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6762" y="631507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738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Offline Need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5738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 for rural and low-connectivity areas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FE9E46-B0B3-AED6-AACA-AC1A4232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029" y="7727795"/>
            <a:ext cx="1937525" cy="464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BB0CB3-E9E9-AFF7-0214-DE9E07FB8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708" y="7540020"/>
            <a:ext cx="652513" cy="6525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Gesture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Static ISL hand gestures: alphabet, basic words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672483"/>
            <a:ext cx="2969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Multi-Language Output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Text in 6+ Indian languages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007769"/>
            <a:ext cx="3221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Inclusive Communication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education, healthcare, daily life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Offline-First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Deep learning-based ISL interpreter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DC5304-DD21-AD4B-C38A-8EDC83DA9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841" y="7486722"/>
            <a:ext cx="1667108" cy="638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A9A7C5-075A-A8F4-EFCD-6BE98A1C9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5638" y="7326855"/>
            <a:ext cx="798131" cy="7981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41546" y="1849695"/>
            <a:ext cx="8408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Unique Selling Proposition (USP)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79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Offline Support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6098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Works without internet connection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7984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Multi-Language Output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41531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Hindi, English, Bengali, 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Tamil , Telugu, Punjabi, Marathi, Kokborok (Tribal)</a:t>
            </a:r>
            <a:endParaRPr lang="en-US" sz="1750" dirty="0"/>
          </a:p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522041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607022" y="3479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Localized for India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07022" y="406098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Trained on Indian Sign Language (ISL)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013638" y="347984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Lightweight &amp; Deployable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13638" y="441531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Runs on mobiles and desktops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F1D41E-4E80-E7E6-9309-D5D5C006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841" y="7520070"/>
            <a:ext cx="1667108" cy="638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F76D97-4613-190D-F6F3-01F16457E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656" y="7142188"/>
            <a:ext cx="931293" cy="9312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044" y="8331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304573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 gesture image or video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810569" y="307574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286912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286912" y="3430072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Resize, normalize, background removal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27460" y="415587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303973" y="41386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Learning Model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286912" y="4455992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CNN-based gesture classification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33209" y="523601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303973" y="5217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Text Conversion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303973" y="5544978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Mapped to selected language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49765" y="63161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303973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303973" y="6670477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Displayed text or speech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EAD55E-3F9D-8A19-817C-530745F68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888" y="7528262"/>
            <a:ext cx="1814512" cy="638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A01115-1008-00E5-81F9-E545D2FE8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9388" y="7061447"/>
            <a:ext cx="933629" cy="9336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Technical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13266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ISL alphabet images from self-created/public datasets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513266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CNN for gesture recognition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46795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Augmentation: rotation, flip for robustness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737" y="6467951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Pruned model for low-latency offline inference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75D659-EF04-4844-5D12-DDE6A0A72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5178" y="7464420"/>
            <a:ext cx="1915222" cy="6382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169700-09F9-2972-241F-EEBC9F428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0243" y="7278767"/>
            <a:ext cx="797479" cy="7974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0151" y="1889360"/>
            <a:ext cx="8251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Progress &amp;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Backend model training on ISL alphabet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 curation: 1000+ images per gesture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video gesture recognition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Mobile app development (Android)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 to dynamic gestures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Community deployment in schools/NGOs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C6EA82-B737-2B7E-7295-013259A2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631" y="7486721"/>
            <a:ext cx="1881769" cy="638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E7777A-2223-2DD9-D751-E25D6D93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0338" y="7142189"/>
            <a:ext cx="864292" cy="864292"/>
          </a:xfrm>
          <a:prstGeom prst="rect">
            <a:avLst/>
          </a:prstGeom>
        </p:spPr>
      </p:pic>
      <p:sp>
        <p:nvSpPr>
          <p:cNvPr id="18" name="Text 7">
            <a:extLst>
              <a:ext uri="{FF2B5EF4-FFF2-40B4-BE49-F238E27FC236}">
                <a16:creationId xmlns:a16="http://schemas.microsoft.com/office/drawing/2014/main" id="{DC4973CD-D03D-0295-DFC4-F4F4FB1D2206}"/>
              </a:ext>
            </a:extLst>
          </p:cNvPr>
          <p:cNvSpPr/>
          <p:nvPr/>
        </p:nvSpPr>
        <p:spPr>
          <a:xfrm>
            <a:off x="7599521" y="5965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Offline Support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805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Empowerment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Supports education, employment, healthcare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Addresses India’s linguistic diversity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Offline Access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Bridges digital divide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Call to Action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Join us in making communication inclusive!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E5D415-9ACE-5AEB-D4D3-AC2893364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083" y="2774002"/>
            <a:ext cx="1148575" cy="1252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F83E51-3057-F8FC-3695-E923AE571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7111" y="2794437"/>
            <a:ext cx="1103971" cy="12323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2788" y="1906001"/>
            <a:ext cx="79988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  <a:buSzPct val="100000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Thank You!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We appreciate your interest in Jansanket.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  <a:buSzPct val="100000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Project Team: Devraj Singh Bhadoria , Vaibhavi Rawat , Harshit Gupta</a:t>
            </a:r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  <a:buSzPct val="100000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Contributions: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Dataset creation, model development, and community outreach.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  <a:buSzPct val="100000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Supporters: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Schools, NGOs, and local communities partnering for impact.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09FF2-6339-0BFF-EA1C-04489AA6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2943" y="7497873"/>
            <a:ext cx="2138247" cy="638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1DAE4-60FC-36D5-B6EF-FCDCB275C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2143" y="6873405"/>
            <a:ext cx="1248936" cy="1248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7110FE-7EF0-A273-AF40-B53CA0474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26" y="6873405"/>
            <a:ext cx="1211766" cy="12117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370</Words>
  <Application>Microsoft Office PowerPoint</Application>
  <PresentationFormat>Custom</PresentationFormat>
  <Paragraphs>85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Lato</vt:lpstr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Harshit Gupta</cp:lastModifiedBy>
  <cp:revision>2</cp:revision>
  <dcterms:created xsi:type="dcterms:W3CDTF">2025-04-19T14:53:29Z</dcterms:created>
  <dcterms:modified xsi:type="dcterms:W3CDTF">2025-04-19T15:19:28Z</dcterms:modified>
</cp:coreProperties>
</file>